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268F8-7138-44DA-B5C6-C5AFE0688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DFD3BC-1D15-4AB9-A0CE-273D9192C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DCD7B-60CA-4554-9A5C-AAF1ADA6D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387E-33EE-4AAF-AD99-6E836E50D375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A90D5-B690-4C71-BF4E-0637A7341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61912-5726-4DCF-9ADC-6B4DFF7B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E4A-9D06-4F7F-B69E-EE516FE2C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3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CF91F-9A05-4120-B177-03AED3E7C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5B55F-9519-433A-9132-3586B8308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A06A0-88ED-41AC-8BB2-EDD9D0073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387E-33EE-4AAF-AD99-6E836E50D375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420C1-121C-4150-BF97-11D21054A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82B65-D450-4400-B449-217AAD405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E4A-9D06-4F7F-B69E-EE516FE2C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06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D2A512-0FA4-49C5-BA5F-CCA07727E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99620-8047-469C-8771-49122E3BD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F32A5-24C2-4164-AC8C-C056AEC57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387E-33EE-4AAF-AD99-6E836E50D375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D99FD-0984-40FE-B24A-AA84471A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DCF29-FE45-4CF1-8D2D-90AA8C241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E4A-9D06-4F7F-B69E-EE516FE2C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11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658B-54AE-4444-BD9D-EECDE5B0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74CB3-6007-4585-ADB0-56CF177BB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3D399-7550-42DD-8256-053BB63EA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387E-33EE-4AAF-AD99-6E836E50D375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F6CF3-C85B-4873-BB91-086776E51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FF4E8-F31E-4F3C-A691-C8E34EA4C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E4A-9D06-4F7F-B69E-EE516FE2C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28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9F1B-A76C-4B53-A9EB-755375E25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24840-203A-4FF7-88C7-91EEC72A3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4ED9A-77BD-4AAE-95CC-37922B728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387E-33EE-4AAF-AD99-6E836E50D375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982E2-9CBB-4805-B65D-8485EDD0D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32A29-B260-4162-A854-3E877C49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E4A-9D06-4F7F-B69E-EE516FE2C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40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7EBE3-18F2-4139-A10E-BDF63C22F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09D92-9018-4420-A2AD-99B66702C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262F8-29CE-4E86-87C3-7A71E2B09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E438C-9ECB-43FD-8B4A-E653599C2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387E-33EE-4AAF-AD99-6E836E50D375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D2921-DF18-4B62-833E-5B46D41E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AE5DF-64CD-420F-9FFF-C82A9DEDD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E4A-9D06-4F7F-B69E-EE516FE2C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97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9AA3E-B50A-4D2E-8E0C-C23417957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7DDA1-565D-467A-A491-8E72D8356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8ED7F-4B89-4F91-86B2-C43F4ADE3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C14FD6-9CE8-4E46-9182-B3B53D9AA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22E1DB-08AB-43F8-8771-17A4FAA2A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C344EC-8717-40ED-9BE7-0B6C7C2D1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387E-33EE-4AAF-AD99-6E836E50D375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E1C741-3B7D-4778-9EF5-ECD7242F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854B70-9AC0-4785-B83F-BEC3B312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E4A-9D06-4F7F-B69E-EE516FE2C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35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AD20-D7F2-494F-8BEB-266D3E16E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D7E554-0886-46F1-90F9-550C11F04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387E-33EE-4AAF-AD99-6E836E50D375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1AABD-FF8D-41C6-BDBA-1861CD0D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F279E-A0CB-4F6F-9C41-830754C0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E4A-9D06-4F7F-B69E-EE516FE2C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75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D39C12-1541-45B5-BEA2-203969DC8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387E-33EE-4AAF-AD99-6E836E50D375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B2FB46-62A5-43C6-A91E-C6BC1D48B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5B2B5-6631-405C-BB4E-1D97AFC9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E4A-9D06-4F7F-B69E-EE516FE2C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49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540B-1F76-4462-A784-C178C1923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E5DBF-BEB1-46C0-BDD2-62DCA5587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24A11-E5A4-4126-B428-B27CD2AA4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DCEE0-3B4D-4CF0-89E5-8B6D0BD6A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387E-33EE-4AAF-AD99-6E836E50D375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5FC55-3863-4736-8FBF-857B50B8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9940B-0C29-493F-9F50-88E11D8A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E4A-9D06-4F7F-B69E-EE516FE2C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77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B12C-4852-4982-8B97-A44D4695C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0B39FF-DE49-465D-9C4E-E12C8A9A3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83D22-509E-42CB-8DA8-88C8B401D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5078E-8417-4FEC-B000-705F739DD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387E-33EE-4AAF-AD99-6E836E50D375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37836-3196-411D-A658-AA1564EF7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8D490-A12F-48D6-9B64-1ABAAF68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E4A-9D06-4F7F-B69E-EE516FE2C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27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8A2793-FDA1-4CE7-8A7D-F3A7481B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13733-F4D7-495B-8DAF-F90578BF8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345C0-7A34-4615-804C-A54FCD875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F387E-33EE-4AAF-AD99-6E836E50D375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38AEB-1592-4BE8-BED1-E52D3FC33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76576-0F9F-4908-9FA8-3388F0AC5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1EE4A-9D06-4F7F-B69E-EE516FE2C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54673-F087-4184-A9B7-8A09C9FB2E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36F23C-5EA4-4545-9CF5-7C3040E77E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28138B-4EC7-4863-92CD-07EF7926A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1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C17108-1188-485D-BC9C-153844E67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9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D073B6-14AF-4A71-8648-57D36AF20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28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C7C6D5-8950-491B-843C-D6E75E69C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6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FABF1F-4CA0-4EFC-A3E9-1DB71D9B5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87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C7C6D5-8950-491B-843C-D6E75E69C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E9196F-E5CA-4FF1-AF65-825E116417D0}"/>
              </a:ext>
            </a:extLst>
          </p:cNvPr>
          <p:cNvSpPr txBox="1"/>
          <p:nvPr/>
        </p:nvSpPr>
        <p:spPr>
          <a:xfrm>
            <a:off x="2446020" y="948690"/>
            <a:ext cx="7463790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Now cut out the magnets picture and descriptions cards and match the correct description to each picture. </a:t>
            </a:r>
            <a:endParaRPr lang="en-GB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0ED2AE-A3AE-4302-AFDB-2F605A18F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5016">
            <a:off x="9047558" y="3875639"/>
            <a:ext cx="2814418" cy="19660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A2410A-9C51-46E5-8978-09117BCDE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1272">
            <a:off x="253848" y="3735763"/>
            <a:ext cx="2904978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31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Vannessa Hasty</dc:creator>
  <cp:lastModifiedBy>Vannessa Hasty</cp:lastModifiedBy>
  <cp:revision>1</cp:revision>
  <dcterms:created xsi:type="dcterms:W3CDTF">2020-06-16T09:22:03Z</dcterms:created>
  <dcterms:modified xsi:type="dcterms:W3CDTF">2020-06-16T09:24:40Z</dcterms:modified>
</cp:coreProperties>
</file>